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65" r:id="rId6"/>
    <p:sldId id="266" r:id="rId7"/>
    <p:sldId id="267" r:id="rId8"/>
    <p:sldId id="258" r:id="rId9"/>
    <p:sldId id="259" r:id="rId10"/>
    <p:sldId id="269" r:id="rId11"/>
    <p:sldId id="270" r:id="rId12"/>
    <p:sldId id="260" r:id="rId13"/>
    <p:sldId id="261" r:id="rId14"/>
    <p:sldId id="262" r:id="rId15"/>
    <p:sldId id="272" r:id="rId16"/>
    <p:sldId id="263" r:id="rId17"/>
    <p:sldId id="273" r:id="rId18"/>
    <p:sldId id="264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Marsilea</a:t>
            </a:r>
            <a:endParaRPr lang="en-US" dirty="0"/>
          </a:p>
        </p:txBody>
      </p:sp>
      <p:pic>
        <p:nvPicPr>
          <p:cNvPr id="1026" name="Picture 2" descr="Marsilea Min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9200"/>
            <a:ext cx="4572000" cy="5105400"/>
          </a:xfrm>
          <a:prstGeom prst="rect">
            <a:avLst/>
          </a:prstGeom>
          <a:noFill/>
        </p:spPr>
      </p:pic>
      <p:pic>
        <p:nvPicPr>
          <p:cNvPr id="1028" name="Picture 4" descr="Marsilea. External Fea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tructure of Sporoca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ccessive Stages in the Development of Microsporangium and Megasorang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.S. of Sporoca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2975" cy="6858000"/>
          </a:xfrm>
          <a:prstGeom prst="rect">
            <a:avLst/>
          </a:prstGeom>
          <a:noFill/>
        </p:spPr>
      </p:pic>
      <p:pic>
        <p:nvPicPr>
          <p:cNvPr id="17412" name="Picture 4" descr="T.S. of Sporoca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xtrusion of the Sori on the Mucilaginous C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tages and Sp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uccessive Stages in the Development of Male 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rsilea Megagametoph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uccessive Stages in the Development of Female Gametophyte and Mature Archegon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591175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fe Cycle of Marsil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iagramamtic 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o 211 re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chematic Life 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rsilea minut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2950"/>
            <a:ext cx="9144000" cy="760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.S. of Rhiz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629400"/>
          </a:xfrm>
          <a:prstGeom prst="rect">
            <a:avLst/>
          </a:prstGeom>
          <a:noFill/>
        </p:spPr>
      </p:pic>
      <p:pic>
        <p:nvPicPr>
          <p:cNvPr id="14340" name="Picture 4" descr="T.S. of Peti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rsilea. Internal Structure of Rhiz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.S. of Peti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.S. of Leaflet or Pi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.S. of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5086351"/>
          </a:xfrm>
          <a:prstGeom prst="rect">
            <a:avLst/>
          </a:prstGeom>
          <a:noFill/>
        </p:spPr>
      </p:pic>
      <p:pic>
        <p:nvPicPr>
          <p:cNvPr id="15364" name="Picture 4" descr="Attachment of Sporocarps in Various Spec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0"/>
            <a:ext cx="39624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orocarp, L.S. of Sporoca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</p:spPr>
      </p:pic>
      <p:pic>
        <p:nvPicPr>
          <p:cNvPr id="16388" name="Picture 4" descr="L.S. of Sporoca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4267200" cy="3124200"/>
          </a:xfrm>
          <a:prstGeom prst="rect">
            <a:avLst/>
          </a:prstGeom>
          <a:noFill/>
        </p:spPr>
      </p:pic>
      <p:pic>
        <p:nvPicPr>
          <p:cNvPr id="16390" name="Picture 6" descr="Vascular Supply of Sporocar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45434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Marsilea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Marsilea</dc:title>
  <dc:creator>Mike</dc:creator>
  <cp:lastModifiedBy>Windows User</cp:lastModifiedBy>
  <cp:revision>3</cp:revision>
  <dcterms:created xsi:type="dcterms:W3CDTF">2006-08-16T00:00:00Z</dcterms:created>
  <dcterms:modified xsi:type="dcterms:W3CDTF">2021-02-25T05:02:36Z</dcterms:modified>
</cp:coreProperties>
</file>