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57" r:id="rId5"/>
    <p:sldId id="273" r:id="rId6"/>
    <p:sldId id="258" r:id="rId7"/>
    <p:sldId id="278" r:id="rId8"/>
    <p:sldId id="259" r:id="rId9"/>
    <p:sldId id="274" r:id="rId10"/>
    <p:sldId id="275" r:id="rId11"/>
    <p:sldId id="267" r:id="rId12"/>
    <p:sldId id="268" r:id="rId13"/>
    <p:sldId id="277" r:id="rId14"/>
    <p:sldId id="261" r:id="rId15"/>
    <p:sldId id="262" r:id="rId16"/>
    <p:sldId id="269" r:id="rId17"/>
    <p:sldId id="279" r:id="rId18"/>
    <p:sldId id="280" r:id="rId19"/>
    <p:sldId id="263" r:id="rId20"/>
    <p:sldId id="264" r:id="rId21"/>
    <p:sldId id="265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PSILOTUM</a:t>
            </a:r>
            <a:endParaRPr lang="en-US" dirty="0"/>
          </a:p>
        </p:txBody>
      </p:sp>
      <p:pic>
        <p:nvPicPr>
          <p:cNvPr id="1026" name="Picture 2" descr="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silotum Nud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57575" cy="6858000"/>
          </a:xfrm>
          <a:prstGeom prst="rect">
            <a:avLst/>
          </a:prstGeom>
          <a:noFill/>
        </p:spPr>
      </p:pic>
      <p:pic>
        <p:nvPicPr>
          <p:cNvPr id="24580" name="Picture 4" descr="T.S. of Synangium and V.S. of Fetile Ax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silotum, T.S of mature synagium with sp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silotym: Sporophytic Gemma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metophyte, Sex Organs &amp; Rhizoids and T.S. of Gametoph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4.bp.blogspot.com/-qlJarvfk8rs/XCbxfcXqN1I/AAAAAAAAAtM/lm7OrTJjhpYzH0iFa7tJS4Zy1WlCQSfygCLcBGAs/s640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silotum, Gametophyte of P.nud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silotum: Development of Sex Organs in the Gametophyte of P.nud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fe Cycle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silotum Nud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silotum: T.S of Rhiz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e result for classification of psilot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silotum: T.S of Aerial Sh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1"/>
            <a:ext cx="9144000" cy="701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4.bp.blogspot.com/-ADwzzoFbspk/XCkMFvr6ZuI/AAAAAAAAAvs/52bKCCG7DcszZjkYFKTsF1fJtVscYVS3gCLcBGAs/s400/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silotum, Stages in the development of Sporang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classification of psilo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</Words>
  <Application>Microsoft Office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PSILOTUM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PSILOTUM</dc:title>
  <dc:creator>Mike</dc:creator>
  <cp:lastModifiedBy>Mike</cp:lastModifiedBy>
  <cp:revision>9</cp:revision>
  <dcterms:created xsi:type="dcterms:W3CDTF">2006-08-16T00:00:00Z</dcterms:created>
  <dcterms:modified xsi:type="dcterms:W3CDTF">2021-02-19T08:48:26Z</dcterms:modified>
</cp:coreProperties>
</file>