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laginella bryopteris&#10;Scientific classification&#10;Kingdom: Plantae&#10;Division: Lycopodiophyta&#10;Class: Isoetopsida&#10;Order: Sela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laginella. T.S. Rhizoph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ternal Structure of 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laginella. Vegetative Reprod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99"/>
            <a:ext cx="9144000" cy="67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ructure of Strobl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. Inaequalifolia, S. Rupestria, S. Martensil and S. Kraussi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velopment of Sporang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tructure of Sp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velopment of Male Gametoph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emale Gametoph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velopment of Archegon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istory&#10;In Hindu mythology, Sanjeevani is a magical herb which has the&#10;power to cure any malady. It was believed that med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evelopment of Embr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ife Cycle of Selagine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ife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(3) Helping in easy delivery of pregnant women in minimizing the labor pain-The female mammal&#10;hormone “relaxin” (releas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nclusion:&#10;Well, we have seen the genesis of the world Sanjeevani (Life giving herb) from the Indian&#10;Himalayas, mention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anjivani boo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aginella, External Fea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laginela. Structure of Lig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laginella. T.S. 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laginella. T.S. of 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</cp:lastModifiedBy>
  <cp:revision>8</cp:revision>
  <dcterms:created xsi:type="dcterms:W3CDTF">2006-08-16T00:00:00Z</dcterms:created>
  <dcterms:modified xsi:type="dcterms:W3CDTF">2021-04-23T11:45:48Z</dcterms:modified>
</cp:coreProperties>
</file>